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0C31-27E5-4B9B-8B12-7E2EFAF7383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985-EBA3-4119-9712-D3A8BD62F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26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0C31-27E5-4B9B-8B12-7E2EFAF7383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985-EBA3-4119-9712-D3A8BD62F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73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0C31-27E5-4B9B-8B12-7E2EFAF7383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985-EBA3-4119-9712-D3A8BD62F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29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0C31-27E5-4B9B-8B12-7E2EFAF7383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985-EBA3-4119-9712-D3A8BD62F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51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0C31-27E5-4B9B-8B12-7E2EFAF7383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985-EBA3-4119-9712-D3A8BD62F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75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0C31-27E5-4B9B-8B12-7E2EFAF7383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985-EBA3-4119-9712-D3A8BD62F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63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0C31-27E5-4B9B-8B12-7E2EFAF7383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985-EBA3-4119-9712-D3A8BD62F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57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0C31-27E5-4B9B-8B12-7E2EFAF7383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985-EBA3-4119-9712-D3A8BD62F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5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0C31-27E5-4B9B-8B12-7E2EFAF7383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985-EBA3-4119-9712-D3A8BD62F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26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0C31-27E5-4B9B-8B12-7E2EFAF7383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985-EBA3-4119-9712-D3A8BD62F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24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0C31-27E5-4B9B-8B12-7E2EFAF7383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985-EBA3-4119-9712-D3A8BD62F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8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F0C31-27E5-4B9B-8B12-7E2EFAF7383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2C985-EBA3-4119-9712-D3A8BD62F6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1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mtClean="0"/>
              <a:t>test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567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PCPC</dc:creator>
  <cp:lastModifiedBy>PCPC</cp:lastModifiedBy>
  <cp:revision>1</cp:revision>
  <dcterms:created xsi:type="dcterms:W3CDTF">2018-07-30T06:39:01Z</dcterms:created>
  <dcterms:modified xsi:type="dcterms:W3CDTF">2018-07-30T06:39:13Z</dcterms:modified>
</cp:coreProperties>
</file>