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7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F0C31-27E5-4B9B-8B12-7E2EFAF7383A}" type="datetimeFigureOut">
              <a:rPr kumimoji="1" lang="ja-JP" altLang="en-US" smtClean="0"/>
              <a:t>2018/7/30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C985-EBA3-4119-9712-D3A8BD62F6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267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F0C31-27E5-4B9B-8B12-7E2EFAF7383A}" type="datetimeFigureOut">
              <a:rPr kumimoji="1" lang="ja-JP" altLang="en-US" smtClean="0"/>
              <a:t>2018/7/30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C985-EBA3-4119-9712-D3A8BD62F6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4731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F0C31-27E5-4B9B-8B12-7E2EFAF7383A}" type="datetimeFigureOut">
              <a:rPr kumimoji="1" lang="ja-JP" altLang="en-US" smtClean="0"/>
              <a:t>2018/7/30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C985-EBA3-4119-9712-D3A8BD62F6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3290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F0C31-27E5-4B9B-8B12-7E2EFAF7383A}" type="datetimeFigureOut">
              <a:rPr kumimoji="1" lang="ja-JP" altLang="en-US" smtClean="0"/>
              <a:t>2018/7/30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C985-EBA3-4119-9712-D3A8BD62F6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515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F0C31-27E5-4B9B-8B12-7E2EFAF7383A}" type="datetimeFigureOut">
              <a:rPr kumimoji="1" lang="ja-JP" altLang="en-US" smtClean="0"/>
              <a:t>2018/7/30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C985-EBA3-4119-9712-D3A8BD62F6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751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F0C31-27E5-4B9B-8B12-7E2EFAF7383A}" type="datetimeFigureOut">
              <a:rPr kumimoji="1" lang="ja-JP" altLang="en-US" smtClean="0"/>
              <a:t>2018/7/30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C985-EBA3-4119-9712-D3A8BD62F6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3636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F0C31-27E5-4B9B-8B12-7E2EFAF7383A}" type="datetimeFigureOut">
              <a:rPr kumimoji="1" lang="ja-JP" altLang="en-US" smtClean="0"/>
              <a:t>2018/7/30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C985-EBA3-4119-9712-D3A8BD62F6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5577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F0C31-27E5-4B9B-8B12-7E2EFAF7383A}" type="datetimeFigureOut">
              <a:rPr kumimoji="1" lang="ja-JP" altLang="en-US" smtClean="0"/>
              <a:t>2018/7/30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C985-EBA3-4119-9712-D3A8BD62F6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152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F0C31-27E5-4B9B-8B12-7E2EFAF7383A}" type="datetimeFigureOut">
              <a:rPr kumimoji="1" lang="ja-JP" altLang="en-US" smtClean="0"/>
              <a:t>2018/7/30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C985-EBA3-4119-9712-D3A8BD62F6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7260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F0C31-27E5-4B9B-8B12-7E2EFAF7383A}" type="datetimeFigureOut">
              <a:rPr kumimoji="1" lang="ja-JP" altLang="en-US" smtClean="0"/>
              <a:t>2018/7/30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C985-EBA3-4119-9712-D3A8BD62F6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249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F0C31-27E5-4B9B-8B12-7E2EFAF7383A}" type="datetimeFigureOut">
              <a:rPr kumimoji="1" lang="ja-JP" altLang="en-US" smtClean="0"/>
              <a:t>2018/7/30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C985-EBA3-4119-9712-D3A8BD62F6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8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F0C31-27E5-4B9B-8B12-7E2EFAF7383A}" type="datetimeFigureOut">
              <a:rPr kumimoji="1" lang="ja-JP" altLang="en-US" smtClean="0"/>
              <a:t>2018/7/30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2C985-EBA3-4119-9712-D3A8BD62F6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212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smtClean="0"/>
              <a:t>test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6567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test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</dc:title>
  <dc:creator>PCPC</dc:creator>
  <cp:lastModifiedBy>PCPC</cp:lastModifiedBy>
  <cp:revision>1</cp:revision>
  <dcterms:created xsi:type="dcterms:W3CDTF">2018-07-30T06:39:01Z</dcterms:created>
  <dcterms:modified xsi:type="dcterms:W3CDTF">2018-07-30T06:39:13Z</dcterms:modified>
</cp:coreProperties>
</file>